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196" autoAdjust="0"/>
  </p:normalViewPr>
  <p:slideViewPr>
    <p:cSldViewPr snapToGrid="0">
      <p:cViewPr varScale="1">
        <p:scale>
          <a:sx n="74" d="100"/>
          <a:sy n="74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76546-BBA0-3E39-2036-48718A692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95246D-E7E2-FE5A-DF17-07FBD7373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5A7AC-B91C-7F06-4ABE-9C11721A7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73D2-BD73-4386-A8D5-0719F9A665D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A2A41-1712-9234-18ED-4D24BFC49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D2A5F-5A7D-C769-5870-F6BFB2A56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1F6B-CE32-459E-B248-037E2D64CA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725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3553-EEC2-13E8-30D1-96774088E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A2E90-A5CD-AE44-0548-8FFE8422B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8F882-2BA9-E935-E76A-C7F9E6261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73D2-BD73-4386-A8D5-0719F9A665D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B227E-FD89-B747-B785-B1D8AF2D4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2EF8-552E-AC11-EC04-C2C616B09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1F6B-CE32-459E-B248-037E2D64CA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6187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63DE40-6376-FA52-3534-980A0C3088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C3E299-4316-DEC4-66A2-C297C4561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0684C-EC86-6C89-B44F-91257151E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73D2-BD73-4386-A8D5-0719F9A665D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E40B9-0DAA-8BFB-BB77-C622F78C3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8B557-48CF-4362-FF04-A67FB503E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1F6B-CE32-459E-B248-037E2D64CA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483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E6FA-E5A6-C079-19F1-29D89A30F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E8088-CDAC-210E-F32B-DA9095F31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EC4A5-660B-342A-1540-C22DAB8A1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73D2-BD73-4386-A8D5-0719F9A665D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39E2C-86E5-A6CA-655A-7492B1E65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727FE-DC73-F531-9197-DDDCAA8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1F6B-CE32-459E-B248-037E2D64CA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3647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212E-9793-33D2-2D47-3080865F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296A9-AE94-809E-3CD9-F9AB922FE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1849F-B9B5-76C6-415D-43893134D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73D2-BD73-4386-A8D5-0719F9A665D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7D002-0F51-56C3-2AE5-88912700D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A650E-A558-BCFB-4488-235782F5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1F6B-CE32-459E-B248-037E2D64CA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5942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6294-5AF9-5DF8-F50B-0EFF9EB6E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F3D09-A960-D0BC-9B3B-C788EAF2DB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7DF2F-5224-E518-BC6E-8938AFDFB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13162-FBD0-047E-E186-9E80BF85E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73D2-BD73-4386-A8D5-0719F9A665D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1AA51-F20A-EED9-3707-BD5040891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ECB2E-8926-2479-34F8-06106FF31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1F6B-CE32-459E-B248-037E2D64CA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896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6397D-90EA-CC8D-24A2-B69D89139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24196-D88F-CCD9-45D3-C938778C4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8217C-71DF-6A0E-697F-6C743D56C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8A0822-5AE3-55F4-5D6E-0B6E800C2F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E8C1B6-7A47-33F8-FDDD-665E9354C8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308862-8E49-F1EC-08F8-2631E2F69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73D2-BD73-4386-A8D5-0719F9A665D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43B47-72E1-973A-CC9D-AABACCC6B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63110F-A829-775E-C8DE-72E47870A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1F6B-CE32-459E-B248-037E2D64CA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14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37502-648B-57B6-F680-50B38A812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0E600B-7FB0-DAD9-ACD4-B75C848B2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73D2-BD73-4386-A8D5-0719F9A665D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5912D-A000-E752-1993-1548E49A1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FD410-A6B3-68AB-3EE2-9E4122773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1F6B-CE32-459E-B248-037E2D64CA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2999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23DC6E-802D-459C-C116-07F03B921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73D2-BD73-4386-A8D5-0719F9A665D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361AE8-DF8E-9248-7075-E8FEA70EF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24DF6-A300-FB7B-3FFA-2CA4E972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1F6B-CE32-459E-B248-037E2D64CA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903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8542-8A30-E2B5-1760-B84EDE29C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D7807-5CDE-7131-7ECD-302F7E33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33286-36A6-2774-8D98-50D0A1003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2CC45-F48B-03A6-0B5C-80595D195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73D2-BD73-4386-A8D5-0719F9A665D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2099DC-9C1D-1F50-6AE8-8565901F8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6ADD1E-1399-C4C6-871B-148A55EF3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1F6B-CE32-459E-B248-037E2D64CA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3090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E5C72-7C81-5154-4296-0486CFB35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B9E4CC-F60A-1CA9-041B-3305D12C8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BB4E3-A3C0-F2C3-CB36-690356A86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6FE6FA-31BB-6B29-DACB-FAEC2995A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73D2-BD73-4386-A8D5-0719F9A665D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C55BA-5D21-E6C4-B763-326D18691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2B96-64DF-5A07-B51B-2E6894762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1F6B-CE32-459E-B248-037E2D64CA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5882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B92F06-9429-9BA7-F3E2-66765E0E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345D9-52C9-BC1B-97A5-A39F2CCD4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6123A-A21B-D417-22C7-B4320319A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773D2-BD73-4386-A8D5-0719F9A665DA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369AB-CE19-3198-0B53-9274D5CFB9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02FAC-7A2D-2098-E714-CD68E797A0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51F6B-CE32-459E-B248-037E2D64CA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4688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58B5C-1654-4B2E-395F-1C44F660A2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58364"/>
          </a:xfrm>
        </p:spPr>
        <p:txBody>
          <a:bodyPr/>
          <a:lstStyle/>
          <a:p>
            <a:r>
              <a:rPr lang="en-IN" dirty="0"/>
              <a:t>HOUSING PRICE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14A009-6866-68D8-DC7E-03F1824E3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4734" y="4525347"/>
            <a:ext cx="5449078" cy="1210289"/>
          </a:xfrm>
        </p:spPr>
        <p:txBody>
          <a:bodyPr/>
          <a:lstStyle/>
          <a:p>
            <a:r>
              <a:rPr lang="en-IN" dirty="0"/>
              <a:t>BY-Neetu Bam</a:t>
            </a:r>
          </a:p>
          <a:p>
            <a:r>
              <a:rPr lang="en-IN" dirty="0"/>
              <a:t>Batch No-DS0622</a:t>
            </a:r>
          </a:p>
        </p:txBody>
      </p:sp>
    </p:spTree>
    <p:extLst>
      <p:ext uri="{BB962C8B-B14F-4D97-AF65-F5344CB8AC3E}">
        <p14:creationId xmlns:p14="http://schemas.microsoft.com/office/powerpoint/2010/main" val="1207431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A447-0C92-4FC3-50A5-AA8AFB68F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Outliers in Train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BEC531-F1AB-AF02-466E-861B63CAD7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00604"/>
            <a:ext cx="5181600" cy="242597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134D61-673F-0E7B-BA09-CD947F207A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86000"/>
            <a:ext cx="5181600" cy="2630075"/>
          </a:xfrm>
        </p:spPr>
      </p:pic>
    </p:spTree>
    <p:extLst>
      <p:ext uri="{BB962C8B-B14F-4D97-AF65-F5344CB8AC3E}">
        <p14:creationId xmlns:p14="http://schemas.microsoft.com/office/powerpoint/2010/main" val="3114258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BA3E6-B7BA-E7AF-24F7-6CEBBAF70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Outliers in Test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524486-4AE8-0EE4-65F3-F07E6F1B94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0057"/>
            <a:ext cx="5181600" cy="279920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C7616B-164E-7713-7556-5845B6CE02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90057"/>
            <a:ext cx="5181600" cy="2800004"/>
          </a:xfrm>
        </p:spPr>
      </p:pic>
    </p:spTree>
    <p:extLst>
      <p:ext uri="{BB962C8B-B14F-4D97-AF65-F5344CB8AC3E}">
        <p14:creationId xmlns:p14="http://schemas.microsoft.com/office/powerpoint/2010/main" val="1766696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DBBAA-D794-9B46-9507-BC216A29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Correlation of Train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D8D2A-2895-AE0A-52E7-420FB113A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8711894" cy="4351338"/>
          </a:xfrm>
        </p:spPr>
      </p:pic>
    </p:spTree>
    <p:extLst>
      <p:ext uri="{BB962C8B-B14F-4D97-AF65-F5344CB8AC3E}">
        <p14:creationId xmlns:p14="http://schemas.microsoft.com/office/powerpoint/2010/main" val="391700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54B39-9332-DDFB-5342-39F52D6F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A308D9-710F-FE3A-C56F-F62139637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127"/>
            <a:ext cx="12271663" cy="7538286"/>
          </a:xfrm>
        </p:spPr>
      </p:pic>
    </p:spTree>
    <p:extLst>
      <p:ext uri="{BB962C8B-B14F-4D97-AF65-F5344CB8AC3E}">
        <p14:creationId xmlns:p14="http://schemas.microsoft.com/office/powerpoint/2010/main" val="3189633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3AA542-3D24-068A-7EF9-B6A1649BB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864" y="1474300"/>
            <a:ext cx="6557607" cy="390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23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2E293-8E22-DD99-DBA0-9A5FE9BEA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336" y="365125"/>
            <a:ext cx="6141028" cy="132556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DB642A-1050-785D-DF22-B04BBC385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36" y="365125"/>
            <a:ext cx="6226443" cy="5811838"/>
          </a:xfrm>
        </p:spPr>
      </p:pic>
    </p:spTree>
    <p:extLst>
      <p:ext uri="{BB962C8B-B14F-4D97-AF65-F5344CB8AC3E}">
        <p14:creationId xmlns:p14="http://schemas.microsoft.com/office/powerpoint/2010/main" val="2370575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7D0A8D-7268-EE38-6161-20D3A74D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644236"/>
            <a:ext cx="7658100" cy="47798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034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709BF-C2E4-409D-D566-152F8EC58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382" y="633846"/>
            <a:ext cx="8530935" cy="841664"/>
          </a:xfrm>
        </p:spPr>
        <p:txBody>
          <a:bodyPr>
            <a:normAutofit fontScale="90000"/>
          </a:bodyPr>
          <a:lstStyle/>
          <a:p>
            <a:r>
              <a:rPr lang="en-IN" dirty="0"/>
              <a:t>Random Forest Regressor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1D986-ECB7-E43B-F64B-8D776D390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54827" y="1817231"/>
            <a:ext cx="6047510" cy="427242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A34362-A390-9A3C-5D37-54960EA7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1" y="1817230"/>
            <a:ext cx="7270751" cy="427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16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CE07-AB77-E438-E2D9-87E06EE2C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674" y="365125"/>
            <a:ext cx="9608126" cy="1325563"/>
          </a:xfrm>
        </p:spPr>
        <p:txBody>
          <a:bodyPr/>
          <a:lstStyle/>
          <a:p>
            <a:r>
              <a:rPr lang="en-IN" dirty="0" err="1"/>
              <a:t>KNeighbors</a:t>
            </a:r>
            <a:r>
              <a:rPr lang="en-IN" dirty="0"/>
              <a:t> Regressor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048481-7F62-6E58-27A7-566F15774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82" y="2427627"/>
            <a:ext cx="5870864" cy="3147333"/>
          </a:xfrm>
        </p:spPr>
      </p:pic>
    </p:spTree>
    <p:extLst>
      <p:ext uri="{BB962C8B-B14F-4D97-AF65-F5344CB8AC3E}">
        <p14:creationId xmlns:p14="http://schemas.microsoft.com/office/powerpoint/2010/main" val="4082689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DA4-88EC-E48B-A28F-51375A2C7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9909" y="914400"/>
            <a:ext cx="6733309" cy="713942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751DBC-0546-3D3D-5F9E-F2BC1C93A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746" y="654627"/>
            <a:ext cx="7003472" cy="4914900"/>
          </a:xfrm>
        </p:spPr>
      </p:pic>
    </p:spTree>
    <p:extLst>
      <p:ext uri="{BB962C8B-B14F-4D97-AF65-F5344CB8AC3E}">
        <p14:creationId xmlns:p14="http://schemas.microsoft.com/office/powerpoint/2010/main" val="4223407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DC1BA-230B-3BB5-6425-65203315D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5290" y="606491"/>
            <a:ext cx="5355772" cy="905068"/>
          </a:xfrm>
        </p:spPr>
        <p:txBody>
          <a:bodyPr>
            <a:normAutofit fontScale="90000"/>
          </a:bodyPr>
          <a:lstStyle/>
          <a:p>
            <a:r>
              <a:rPr lang="en-IN" dirty="0"/>
              <a:t>CONTENT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A4174-1E4A-80A7-8100-4EF063278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890" y="2043404"/>
            <a:ext cx="5794310" cy="4814596"/>
          </a:xfrm>
        </p:spPr>
        <p:txBody>
          <a:bodyPr>
            <a:normAutofit lnSpcReduction="10000"/>
          </a:bodyPr>
          <a:lstStyle/>
          <a:p>
            <a:r>
              <a:rPr lang="en-IN" dirty="0"/>
              <a:t>  *Over View</a:t>
            </a:r>
          </a:p>
          <a:p>
            <a:r>
              <a:rPr lang="en-IN" dirty="0"/>
              <a:t>                  *Problem statement</a:t>
            </a:r>
          </a:p>
          <a:p>
            <a:r>
              <a:rPr lang="en-IN" dirty="0"/>
              <a:t>                          *Problem Understanding</a:t>
            </a:r>
          </a:p>
          <a:p>
            <a:r>
              <a:rPr lang="en-IN" dirty="0"/>
              <a:t>                              *Exploratory Data Analysis</a:t>
            </a:r>
          </a:p>
          <a:p>
            <a:r>
              <a:rPr lang="en-IN" dirty="0"/>
              <a:t>       *Visualization</a:t>
            </a:r>
          </a:p>
          <a:p>
            <a:r>
              <a:rPr lang="en-IN" dirty="0"/>
              <a:t>                          *Steps and Assumptions</a:t>
            </a:r>
          </a:p>
          <a:p>
            <a:r>
              <a:rPr lang="en-IN" dirty="0"/>
              <a:t>            *Model Building</a:t>
            </a:r>
          </a:p>
          <a:p>
            <a:r>
              <a:rPr lang="en-IN" dirty="0"/>
              <a:t>                             *Variation Inflation Factor</a:t>
            </a:r>
          </a:p>
          <a:p>
            <a:r>
              <a:rPr lang="en-IN" dirty="0"/>
              <a:t>                         *Cross Validation Score</a:t>
            </a:r>
          </a:p>
          <a:p>
            <a:r>
              <a:rPr lang="en-IN" dirty="0"/>
              <a:t>                             *Hyper Parameter Tuning</a:t>
            </a:r>
          </a:p>
          <a:p>
            <a:r>
              <a:rPr lang="en-IN" dirty="0"/>
              <a:t>     *Conclusion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932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01196-3DBB-5966-C8E2-3C0ADAF81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900" y="1506682"/>
            <a:ext cx="3823855" cy="526906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33255F-5773-76C8-E6D8-E9560492F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510" y="955964"/>
            <a:ext cx="6795654" cy="4935254"/>
          </a:xfrm>
        </p:spPr>
      </p:pic>
    </p:spTree>
    <p:extLst>
      <p:ext uri="{BB962C8B-B14F-4D97-AF65-F5344CB8AC3E}">
        <p14:creationId xmlns:p14="http://schemas.microsoft.com/office/powerpoint/2010/main" val="3858599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C2FE6-4E49-DEE2-A1F9-A486EF975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4082" y="1610591"/>
            <a:ext cx="4603173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3DBEEA-D2B5-09BF-E087-10D4E4514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218" y="1205346"/>
            <a:ext cx="6951517" cy="4727786"/>
          </a:xfrm>
        </p:spPr>
      </p:pic>
    </p:spTree>
    <p:extLst>
      <p:ext uri="{BB962C8B-B14F-4D97-AF65-F5344CB8AC3E}">
        <p14:creationId xmlns:p14="http://schemas.microsoft.com/office/powerpoint/2010/main" val="741647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E0ED1-1A7F-E523-6046-3711039DE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744" y="1381991"/>
            <a:ext cx="3906983" cy="30869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8F0D6F-A23D-0527-D419-6EBD6AE46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74" y="1278082"/>
            <a:ext cx="6221278" cy="4628377"/>
          </a:xfrm>
        </p:spPr>
      </p:pic>
    </p:spTree>
    <p:extLst>
      <p:ext uri="{BB962C8B-B14F-4D97-AF65-F5344CB8AC3E}">
        <p14:creationId xmlns:p14="http://schemas.microsoft.com/office/powerpoint/2010/main" val="122880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AE13-4A26-80F7-231F-B133D8489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CROSS VALIDATION SCORE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6DEC72-8FEA-5991-7C30-DD1BF9635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97627"/>
            <a:ext cx="7211291" cy="3830678"/>
          </a:xfrm>
        </p:spPr>
      </p:pic>
    </p:spTree>
    <p:extLst>
      <p:ext uri="{BB962C8B-B14F-4D97-AF65-F5344CB8AC3E}">
        <p14:creationId xmlns:p14="http://schemas.microsoft.com/office/powerpoint/2010/main" val="3540909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D7D00-20E6-B705-B75B-0315DB02F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6390" y="365125"/>
            <a:ext cx="9057409" cy="1325563"/>
          </a:xfrm>
        </p:spPr>
        <p:txBody>
          <a:bodyPr/>
          <a:lstStyle/>
          <a:p>
            <a:r>
              <a:rPr lang="en-IN" dirty="0"/>
              <a:t>SAVING THE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9307CC-DB3E-608E-71C6-9E0BE9321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918" y="2279025"/>
            <a:ext cx="6014091" cy="3444538"/>
          </a:xfrm>
        </p:spPr>
      </p:pic>
    </p:spTree>
    <p:extLst>
      <p:ext uri="{BB962C8B-B14F-4D97-AF65-F5344CB8AC3E}">
        <p14:creationId xmlns:p14="http://schemas.microsoft.com/office/powerpoint/2010/main" val="1710835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AA9C-D2CB-F192-ED25-08E7B9E8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864" y="365125"/>
            <a:ext cx="10054935" cy="1325563"/>
          </a:xfrm>
        </p:spPr>
        <p:txBody>
          <a:bodyPr/>
          <a:lstStyle/>
          <a:p>
            <a:r>
              <a:rPr lang="en-IN" dirty="0"/>
              <a:t>PREDICTED AND ACTUAL VALUE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9B4AB1-D3FC-562B-DF8A-169E90CAE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65" y="2073267"/>
            <a:ext cx="8100692" cy="3856054"/>
          </a:xfrm>
        </p:spPr>
      </p:pic>
    </p:spTree>
    <p:extLst>
      <p:ext uri="{BB962C8B-B14F-4D97-AF65-F5344CB8AC3E}">
        <p14:creationId xmlns:p14="http://schemas.microsoft.com/office/powerpoint/2010/main" val="3032118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A33D9-B76D-F3F1-ADEC-449478393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890" y="365125"/>
            <a:ext cx="8485909" cy="1325563"/>
          </a:xfrm>
        </p:spPr>
        <p:txBody>
          <a:bodyPr/>
          <a:lstStyle/>
          <a:p>
            <a:r>
              <a:rPr lang="en-IN" dirty="0"/>
              <a:t>CONCLUSION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505598-1BF3-470C-67C1-78F7856E6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654" y="1690688"/>
            <a:ext cx="6909955" cy="3708997"/>
          </a:xfrm>
        </p:spPr>
      </p:pic>
    </p:spTree>
    <p:extLst>
      <p:ext uri="{BB962C8B-B14F-4D97-AF65-F5344CB8AC3E}">
        <p14:creationId xmlns:p14="http://schemas.microsoft.com/office/powerpoint/2010/main" val="1525801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4B17D-112B-1B08-3D6A-5EFCB340E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1845"/>
            <a:ext cx="9144000" cy="1287624"/>
          </a:xfrm>
        </p:spPr>
        <p:txBody>
          <a:bodyPr/>
          <a:lstStyle/>
          <a:p>
            <a:r>
              <a:rPr lang="en-IN" dirty="0"/>
              <a:t>Import necessary </a:t>
            </a:r>
            <a:r>
              <a:rPr lang="en-IN" dirty="0" err="1"/>
              <a:t>Liabraries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23F4D-D95C-47D9-EBD2-298EC45D5D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A6F1B-4F67-58B8-6310-E7BF4AB2E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2789853"/>
            <a:ext cx="10668000" cy="294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48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6FA5F-2F93-0725-F538-56072602A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 Train And Test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FA4716-DE9C-D933-973C-25DF3522F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9398801" cy="4351338"/>
          </a:xfrm>
        </p:spPr>
      </p:pic>
    </p:spTree>
    <p:extLst>
      <p:ext uri="{BB962C8B-B14F-4D97-AF65-F5344CB8AC3E}">
        <p14:creationId xmlns:p14="http://schemas.microsoft.com/office/powerpoint/2010/main" val="3126520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2DAF-EB86-F9C5-887A-6E499F416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0784" y="1122363"/>
            <a:ext cx="2118049" cy="809074"/>
          </a:xfrm>
        </p:spPr>
        <p:txBody>
          <a:bodyPr>
            <a:normAutofit fontScale="90000"/>
          </a:bodyPr>
          <a:lstStyle/>
          <a:p>
            <a:r>
              <a:rPr lang="en-IN" dirty="0"/>
              <a:t>EDA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6CD23D-75B0-2D55-7CCC-65C1D61A89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First I check Data </a:t>
            </a:r>
            <a:r>
              <a:rPr lang="en-IN" dirty="0" err="1"/>
              <a:t>shape,column,describe,Null</a:t>
            </a:r>
            <a:r>
              <a:rPr lang="en-IN" dirty="0"/>
              <a:t> </a:t>
            </a:r>
            <a:r>
              <a:rPr lang="en-IN" dirty="0" err="1"/>
              <a:t>Data,Unique</a:t>
            </a:r>
            <a:r>
              <a:rPr lang="en-IN" dirty="0"/>
              <a:t> </a:t>
            </a:r>
            <a:r>
              <a:rPr lang="en-IN" dirty="0" err="1"/>
              <a:t>Data,Heat</a:t>
            </a:r>
            <a:r>
              <a:rPr lang="en-IN" dirty="0"/>
              <a:t> </a:t>
            </a:r>
            <a:r>
              <a:rPr lang="en-IN" dirty="0" err="1"/>
              <a:t>map.After</a:t>
            </a:r>
            <a:r>
              <a:rPr lang="en-IN" dirty="0"/>
              <a:t> that I do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89643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DA4D0-8D71-7007-E7D6-B45A37183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Visualization of Regression Plot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B743FF-710A-E09C-3AB1-AB02E5B7C7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8421"/>
            <a:ext cx="5181600" cy="306574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C8C82D-4825-35AF-1736-B18FB91C39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28531"/>
            <a:ext cx="5181600" cy="3145526"/>
          </a:xfrm>
        </p:spPr>
      </p:pic>
    </p:spTree>
    <p:extLst>
      <p:ext uri="{BB962C8B-B14F-4D97-AF65-F5344CB8AC3E}">
        <p14:creationId xmlns:p14="http://schemas.microsoft.com/office/powerpoint/2010/main" val="847611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5071E-D0B8-BB99-1AD1-A591D36D5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Visualization of Scatterplot for Numerical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A9683C-5559-509E-565A-E4B746B86F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43807"/>
            <a:ext cx="5181600" cy="271497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457F17B-E19D-A297-1E00-FCB0F8FCD9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30" y="2733870"/>
            <a:ext cx="4943669" cy="2704656"/>
          </a:xfrm>
        </p:spPr>
      </p:pic>
    </p:spTree>
    <p:extLst>
      <p:ext uri="{BB962C8B-B14F-4D97-AF65-F5344CB8AC3E}">
        <p14:creationId xmlns:p14="http://schemas.microsoft.com/office/powerpoint/2010/main" val="3924135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4F83-568F-14C2-79D4-62A68CDF3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Distribution Plot of Numerical data for Train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B31BF8-3C19-B651-2ECD-B46DB213AB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64313"/>
            <a:ext cx="5181600" cy="2673961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36993F-D534-B3CF-6B83-B38E4A0CE0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81533"/>
            <a:ext cx="5181600" cy="2639522"/>
          </a:xfrm>
        </p:spPr>
      </p:pic>
    </p:spTree>
    <p:extLst>
      <p:ext uri="{BB962C8B-B14F-4D97-AF65-F5344CB8AC3E}">
        <p14:creationId xmlns:p14="http://schemas.microsoft.com/office/powerpoint/2010/main" val="1182562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B23FA-CF99-ED1D-9BC8-BEB4934C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Distribution Plot of Numerical data for Test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3ED638-84C5-3DD5-F2B0-354D8E7B65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7279"/>
            <a:ext cx="5181600" cy="318802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C6D4428-96E4-1312-07BC-C556D0459E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07280"/>
            <a:ext cx="5181600" cy="3188028"/>
          </a:xfrm>
        </p:spPr>
      </p:pic>
    </p:spTree>
    <p:extLst>
      <p:ext uri="{BB962C8B-B14F-4D97-AF65-F5344CB8AC3E}">
        <p14:creationId xmlns:p14="http://schemas.microsoft.com/office/powerpoint/2010/main" val="3619519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143</Words>
  <Application>Microsoft Office PowerPoint</Application>
  <PresentationFormat>Widescreen</PresentationFormat>
  <Paragraphs>33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HOUSING PRICE PREDICTION</vt:lpstr>
      <vt:lpstr>CONTENT</vt:lpstr>
      <vt:lpstr>Import necessary Liabraries</vt:lpstr>
      <vt:lpstr>Import Train And Test Data</vt:lpstr>
      <vt:lpstr>EDA</vt:lpstr>
      <vt:lpstr>Visualization of Regression Plot</vt:lpstr>
      <vt:lpstr>Visualization of Scatterplot for Numerical Data</vt:lpstr>
      <vt:lpstr>Distribution Plot of Numerical data for Train Data</vt:lpstr>
      <vt:lpstr>Distribution Plot of Numerical data for Test Data</vt:lpstr>
      <vt:lpstr>Outliers in Train Data</vt:lpstr>
      <vt:lpstr>Outliers in Test Data</vt:lpstr>
      <vt:lpstr>Correlation of Train Data</vt:lpstr>
      <vt:lpstr>PowerPoint Presentation</vt:lpstr>
      <vt:lpstr>PowerPoint Presentation</vt:lpstr>
      <vt:lpstr>PowerPoint Presentation</vt:lpstr>
      <vt:lpstr>PowerPoint Presentation</vt:lpstr>
      <vt:lpstr>Random Forest Regressor</vt:lpstr>
      <vt:lpstr>KNeighbors Regressor</vt:lpstr>
      <vt:lpstr>PowerPoint Presentation</vt:lpstr>
      <vt:lpstr>PowerPoint Presentation</vt:lpstr>
      <vt:lpstr>PowerPoint Presentation</vt:lpstr>
      <vt:lpstr>PowerPoint Presentation</vt:lpstr>
      <vt:lpstr>CROSS VALIDATION SCORE</vt:lpstr>
      <vt:lpstr>SAVING THE MODEL</vt:lpstr>
      <vt:lpstr>PREDICTED AND ACTUAL VALUE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HOUSING PRICE PREDICTION</dc:title>
  <dc:creator>NEETU</dc:creator>
  <cp:lastModifiedBy>NEETU</cp:lastModifiedBy>
  <cp:revision>2</cp:revision>
  <dcterms:created xsi:type="dcterms:W3CDTF">2023-01-20T07:46:44Z</dcterms:created>
  <dcterms:modified xsi:type="dcterms:W3CDTF">2023-01-21T09:26:52Z</dcterms:modified>
</cp:coreProperties>
</file>